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110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0E36-3BBC-914A-9CA2-ACEFD8C24AD4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8145-B684-5242-B546-5ADDB45D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82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EB14-89D2-3848-83ED-F11620773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86AB4-2E8A-634D-BAF0-0505B41EE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9357-68BE-6F4E-904D-F18DC23D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EC8F6-39AB-5949-BF24-1C0366AA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E1B5-039F-6442-91E5-57A3525C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1219-515E-B845-83F7-A025FA71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01AA-CAF4-B844-9BA7-36F674F5D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3B89-0033-AA44-8A54-F84634F6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B30C-4848-5C48-880F-02122EF0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41DE6-D91B-1B46-90E7-EF6DEBD4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A712E-3C42-914D-85CB-CB9A5D0F7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5876B-69E5-7149-ACF9-4A861A56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7964-6DF7-CF47-A88B-0050C0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06FB-5209-A64A-BF27-BE2A76F4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8B616-0048-8341-8166-140F45D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2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5C27-00D4-E94E-9AE3-AB3173A8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AAEA-433F-4F45-B4D4-9E7151D9F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FE64-C510-9E40-8F44-5ABCF8A8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7B4D7-58EF-A849-8FC0-12B6BA2D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7FB9-FB62-594A-BEF5-23D7974B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4CE6-AA20-944D-B29B-D52C6047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0BA8-5C32-2940-8F39-3F98DDBA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3298-A430-694F-B5FF-4852377A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11FA-7DB3-FD45-B516-42774852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234A-0FCB-F343-A9FE-1856031C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C692-753A-3446-8845-E42AE77C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4453-D061-3540-8D0C-ABCA43669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6DC16-159C-1640-8DCC-372FC514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C34F-8685-A94A-9C68-DDB708C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B01FF-5B6A-A241-A733-0DBF5B57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A17F-B611-C940-AB70-ABCFD28C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D6C-ACA5-2748-A526-1E94A580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5B90-C03A-F247-A2F1-29DE2C836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882C-4756-7042-8401-456390CA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B3336-2673-0240-B47B-234DE15E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21E1A-4468-8145-802A-D94C86B2F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8D24C-5714-8D43-BF68-834E5F01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4A2D6-DE3E-6C41-AA4A-8EC80893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6C92E-B917-824E-B432-2F405141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C396-CE3F-024A-AB7A-AE0D38CD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D2F9-60FB-2146-87A3-1900EB38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C68BE-22B4-584C-9957-94186A78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4F7E7-60B9-624D-B20D-0BD4E34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D1E8B-2900-D14A-86DB-E7FEC6A4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3D95-6F2E-604F-8B7F-EFE28E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31E3-FA77-5743-9776-7B64920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8647-C655-434F-A7E1-ED72E746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D845-B7D4-8143-9217-70CE7239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992AD-6AC1-2145-9422-F463C002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5770B-2B34-904C-A88C-82096647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3F65D-1A7C-E547-967F-1E8253AE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D1D1-66F7-3C4B-8336-0C20A5E0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0A42-4820-9C4F-BE1B-A07C342B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67586-9073-7E44-A2ED-9E0E7E6B1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48025-549E-9342-B5C2-B55BD3B0B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67868-05AF-D941-BEFD-926BBBA0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17F5B-CF4A-714B-9C7E-35A36C0B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FBA8C-5077-6B4F-B367-78573C88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C1CC8-2A52-EA4E-B0A0-11D94C47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4804-A9D6-2440-9086-08F3DEC90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B25B-DD1A-E445-AA0C-D6B7D095F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1EF9-6C5F-7546-B2FB-5621718E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33D7C-C803-6D4B-9DD0-6FB6742D0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A5BB-2262-DC41-BD78-CFF1DFDF8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59348-15BD-614A-AF3E-DDB44ED1A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5BA48E-1BFB-FC47-B017-1EB595C08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24CF978-280C-D742-AD2E-60471D3C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16216A1-8D21-7843-97BC-557915274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4864" y="6288079"/>
            <a:ext cx="3029654" cy="26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684BE-6858-EA46-A68E-6D17C2D78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7" y="210032"/>
            <a:ext cx="180296" cy="20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DAB4-A036-6C43-878A-650D33A31419}"/>
              </a:ext>
            </a:extLst>
          </p:cNvPr>
          <p:cNvSpPr txBox="1"/>
          <p:nvPr/>
        </p:nvSpPr>
        <p:spPr>
          <a:xfrm>
            <a:off x="8277316" y="2385296"/>
            <a:ext cx="3601090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8" dirty="0">
                <a:solidFill>
                  <a:schemeClr val="bg1"/>
                </a:solidFill>
              </a:rPr>
              <a:t>Customizable message here </a:t>
            </a:r>
          </a:p>
        </p:txBody>
      </p:sp>
      <p:pic>
        <p:nvPicPr>
          <p:cNvPr id="9" name="Picture 8" descr="A person standing next to a sign&#10;&#10;Description automatically generated with medium confidence">
            <a:extLst>
              <a:ext uri="{FF2B5EF4-FFF2-40B4-BE49-F238E27FC236}">
                <a16:creationId xmlns:a16="http://schemas.microsoft.com/office/drawing/2014/main" id="{8A46F4EB-A292-1E4C-83B4-D080587B1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4" y="1462794"/>
            <a:ext cx="7963722" cy="4479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90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Wood</dc:creator>
  <cp:lastModifiedBy>Kelsea Wood</cp:lastModifiedBy>
  <cp:revision>5</cp:revision>
  <dcterms:created xsi:type="dcterms:W3CDTF">2021-08-31T01:52:02Z</dcterms:created>
  <dcterms:modified xsi:type="dcterms:W3CDTF">2021-08-31T01:55:35Z</dcterms:modified>
</cp:coreProperties>
</file>